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1D7ED54-FDB7-4968-A833-C36687115114}" type="datetimeFigureOut">
              <a:rPr lang="en-US" smtClean="0"/>
              <a:t>11/26/2014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5BEABE2-453A-4F25-9FB8-6926B44162F5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97087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ED54-FDB7-4968-A833-C36687115114}" type="datetimeFigureOut">
              <a:rPr lang="en-US" smtClean="0"/>
              <a:t>11/26/2014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EABE2-453A-4F25-9FB8-6926B4416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64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ED54-FDB7-4968-A833-C36687115114}" type="datetimeFigureOut">
              <a:rPr lang="en-US" smtClean="0"/>
              <a:t>11/26/2014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EABE2-453A-4F25-9FB8-6926B4416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71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ED54-FDB7-4968-A833-C36687115114}" type="datetimeFigureOut">
              <a:rPr lang="en-US" smtClean="0"/>
              <a:t>11/26/2014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EABE2-453A-4F25-9FB8-6926B44162F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9620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ED54-FDB7-4968-A833-C36687115114}" type="datetimeFigureOut">
              <a:rPr lang="en-US" smtClean="0"/>
              <a:t>11/26/2014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EABE2-453A-4F25-9FB8-6926B4416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584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ED54-FDB7-4968-A833-C36687115114}" type="datetimeFigureOut">
              <a:rPr lang="en-US" smtClean="0"/>
              <a:t>11/26/2014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EABE2-453A-4F25-9FB8-6926B4416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59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ED54-FDB7-4968-A833-C36687115114}" type="datetimeFigureOut">
              <a:rPr lang="en-US" smtClean="0"/>
              <a:t>11/26/2014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EABE2-453A-4F25-9FB8-6926B4416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99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ED54-FDB7-4968-A833-C36687115114}" type="datetimeFigureOut">
              <a:rPr lang="en-US" smtClean="0"/>
              <a:t>11/26/2014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EABE2-453A-4F25-9FB8-6926B4416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411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ED54-FDB7-4968-A833-C36687115114}" type="datetimeFigureOut">
              <a:rPr lang="en-US" smtClean="0"/>
              <a:t>11/26/2014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EABE2-453A-4F25-9FB8-6926B4416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75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ED54-FDB7-4968-A833-C36687115114}" type="datetimeFigureOut">
              <a:rPr lang="en-US" smtClean="0"/>
              <a:t>11/26/2014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EABE2-453A-4F25-9FB8-6926B4416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44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ED54-FDB7-4968-A833-C36687115114}" type="datetimeFigureOut">
              <a:rPr lang="en-US" smtClean="0"/>
              <a:t>11/26/2014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EABE2-453A-4F25-9FB8-6926B4416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157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ED54-FDB7-4968-A833-C36687115114}" type="datetimeFigureOut">
              <a:rPr lang="en-US" smtClean="0"/>
              <a:t>11/26/2014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EABE2-453A-4F25-9FB8-6926B4416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95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ED54-FDB7-4968-A833-C36687115114}" type="datetimeFigureOut">
              <a:rPr lang="en-US" smtClean="0"/>
              <a:t>11/26/2014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EABE2-453A-4F25-9FB8-6926B4416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71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ED54-FDB7-4968-A833-C36687115114}" type="datetimeFigureOut">
              <a:rPr lang="en-US" smtClean="0"/>
              <a:t>11/26/2014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EABE2-453A-4F25-9FB8-6926B4416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45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ED54-FDB7-4968-A833-C36687115114}" type="datetimeFigureOut">
              <a:rPr lang="en-US" smtClean="0"/>
              <a:t>11/26/2014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EABE2-453A-4F25-9FB8-6926B4416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6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ED54-FDB7-4968-A833-C36687115114}" type="datetimeFigureOut">
              <a:rPr lang="en-US" smtClean="0"/>
              <a:t>11/26/2014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EABE2-453A-4F25-9FB8-6926B4416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32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ED54-FDB7-4968-A833-C36687115114}" type="datetimeFigureOut">
              <a:rPr lang="en-US" smtClean="0"/>
              <a:t>11/26/2014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EABE2-453A-4F25-9FB8-6926B4416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96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1D7ED54-FDB7-4968-A833-C36687115114}" type="datetimeFigureOut">
              <a:rPr lang="en-US" smtClean="0"/>
              <a:t>11/26/2014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5BEABE2-453A-4F25-9FB8-6926B4416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58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play.eslgaming.com/play/join_team/?teamid=8762136&amp;joinpw=dei15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Agnusdei2015@gmail.com" TargetMode="External"/><Relationship Id="rId2" Type="http://schemas.openxmlformats.org/officeDocument/2006/relationships/hyperlink" Target="mailto:agnusdei2015@gmail.com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tylerphipps68.wix.com/agnusdei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Agnus Dei!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Your new Family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731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432" y="496369"/>
            <a:ext cx="5273497" cy="42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8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Become a large community of gamers</a:t>
            </a:r>
          </a:p>
          <a:p>
            <a:r>
              <a:rPr lang="en-US" dirty="0" smtClean="0"/>
              <a:t>Become known throughout the halo universe</a:t>
            </a:r>
          </a:p>
          <a:p>
            <a:r>
              <a:rPr lang="en-US" dirty="0" smtClean="0"/>
              <a:t>Place and win throughout tournaments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566" y="1261782"/>
            <a:ext cx="260908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7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 Sports League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Open Cup tournaments 4v4!</a:t>
            </a:r>
          </a:p>
          <a:p>
            <a:r>
              <a:rPr lang="en-US" dirty="0" smtClean="0"/>
              <a:t>First cup Sunday Nov 30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</a:p>
          <a:p>
            <a:r>
              <a:rPr lang="en-US" dirty="0" smtClean="0"/>
              <a:t>Roster needs 5 people </a:t>
            </a:r>
          </a:p>
          <a:p>
            <a:r>
              <a:rPr lang="en-US" dirty="0" smtClean="0"/>
              <a:t>Winning or placing possible</a:t>
            </a:r>
          </a:p>
          <a:p>
            <a:r>
              <a:rPr lang="en-US" dirty="0" smtClean="0"/>
              <a:t>128 or more teams </a:t>
            </a:r>
          </a:p>
          <a:p>
            <a:r>
              <a:rPr lang="en-US" dirty="0">
                <a:hlinkClick r:id="rId2"/>
              </a:rPr>
              <a:t>http://play.eslgaming.com/play/join_team/?teamid=8762136&amp;joinpw=dei15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156325" y="2767012"/>
            <a:ext cx="4762500" cy="19050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6009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Halo Championship series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All halo 2 anniversary </a:t>
            </a:r>
          </a:p>
          <a:p>
            <a:r>
              <a:rPr lang="en-US" dirty="0" smtClean="0"/>
              <a:t>4v4 all types</a:t>
            </a:r>
          </a:p>
          <a:p>
            <a:r>
              <a:rPr lang="en-US" dirty="0" smtClean="0"/>
              <a:t>3 games per match</a:t>
            </a:r>
          </a:p>
          <a:p>
            <a:r>
              <a:rPr lang="en-US" dirty="0" err="1" smtClean="0"/>
              <a:t>Esl</a:t>
            </a:r>
            <a:r>
              <a:rPr lang="en-US" dirty="0" smtClean="0"/>
              <a:t> plays through this system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941712" y="1925628"/>
            <a:ext cx="2892518" cy="358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6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Roster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Mastert183 (overseer)</a:t>
            </a:r>
          </a:p>
          <a:p>
            <a:r>
              <a:rPr lang="en-US" dirty="0" smtClean="0"/>
              <a:t>Kargoth05 (staff </a:t>
            </a:r>
            <a:r>
              <a:rPr lang="en-US" dirty="0" err="1" smtClean="0"/>
              <a:t>sgt.</a:t>
            </a:r>
            <a:r>
              <a:rPr lang="en-US" dirty="0" smtClean="0"/>
              <a:t>)</a:t>
            </a:r>
          </a:p>
          <a:p>
            <a:r>
              <a:rPr lang="en-US" dirty="0" smtClean="0"/>
              <a:t>Phoenixwolf388 (Commander)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011" y="2587580"/>
            <a:ext cx="2115892" cy="211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6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Sponsors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Acidic Gaming</a:t>
            </a:r>
          </a:p>
          <a:p>
            <a:endParaRPr lang="en-US" dirty="0"/>
          </a:p>
        </p:txBody>
      </p:sp>
      <p:pic>
        <p:nvPicPr>
          <p:cNvPr id="5" name="Acidic Controllers intro">
            <a:hlinkClick r:id="" action="ppaction://media"/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96333" y="2063396"/>
            <a:ext cx="5086350" cy="286067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624" y="2729933"/>
            <a:ext cx="1948379" cy="195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7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Twitter - @agnusdei2015</a:t>
            </a:r>
          </a:p>
          <a:p>
            <a:r>
              <a:rPr lang="en-US" dirty="0" smtClean="0"/>
              <a:t>Facebook – </a:t>
            </a:r>
            <a:r>
              <a:rPr lang="en-US" dirty="0" smtClean="0">
                <a:hlinkClick r:id="rId2"/>
              </a:rPr>
              <a:t>agnusdei2015@gmail.com</a:t>
            </a:r>
            <a:endParaRPr lang="en-US" dirty="0" smtClean="0"/>
          </a:p>
          <a:p>
            <a:r>
              <a:rPr lang="en-US" dirty="0" smtClean="0"/>
              <a:t>Email- </a:t>
            </a:r>
            <a:r>
              <a:rPr lang="en-US" dirty="0" smtClean="0">
                <a:hlinkClick r:id="rId3"/>
              </a:rPr>
              <a:t>Agnusdei2015@gmail.com</a:t>
            </a:r>
            <a:endParaRPr lang="en-US" dirty="0" smtClean="0"/>
          </a:p>
          <a:p>
            <a:r>
              <a:rPr lang="en-US" dirty="0"/>
              <a:t>Website- </a:t>
            </a:r>
            <a:r>
              <a:rPr lang="en-US" dirty="0">
                <a:hlinkClick r:id="rId4"/>
              </a:rPr>
              <a:t>http://tylerphipps68.wix.com/agnusdei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err="1" smtClean="0"/>
              <a:t>Gamertags</a:t>
            </a:r>
            <a:endParaRPr lang="en-US" dirty="0" smtClean="0"/>
          </a:p>
          <a:p>
            <a:r>
              <a:rPr lang="en-US" dirty="0" smtClean="0"/>
              <a:t>Tyler (mastert183) leader</a:t>
            </a:r>
          </a:p>
          <a:p>
            <a:r>
              <a:rPr lang="en-US" dirty="0" smtClean="0"/>
              <a:t>Grant (Phoenixwolf388) commander</a:t>
            </a:r>
          </a:p>
          <a:p>
            <a:r>
              <a:rPr lang="en-US" dirty="0" smtClean="0"/>
              <a:t>Tyler (kargoth05) Staff </a:t>
            </a:r>
            <a:r>
              <a:rPr lang="en-US" dirty="0" err="1" smtClean="0"/>
              <a:t>sgt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66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Lets do this Agnus!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507" y="2171360"/>
            <a:ext cx="4128656" cy="314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3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32</TotalTime>
  <Words>129</Words>
  <Application>Microsoft Office PowerPoint</Application>
  <PresentationFormat>Widescreen</PresentationFormat>
  <Paragraphs>34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Impact</vt:lpstr>
      <vt:lpstr>Main Event</vt:lpstr>
      <vt:lpstr>Agnus Dei!</vt:lpstr>
      <vt:lpstr>PowerPoint Presentation</vt:lpstr>
      <vt:lpstr>Goals!</vt:lpstr>
      <vt:lpstr>Electronic Sports League</vt:lpstr>
      <vt:lpstr>Halo Championship series</vt:lpstr>
      <vt:lpstr>Current Roster</vt:lpstr>
      <vt:lpstr>Sponsors</vt:lpstr>
      <vt:lpstr>Contact us</vt:lpstr>
      <vt:lpstr>Lets do this Agnus!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Agnus Dei!</dc:title>
  <dc:creator>Tyler Phipps</dc:creator>
  <cp:lastModifiedBy>Tyler Phipps</cp:lastModifiedBy>
  <cp:revision>4</cp:revision>
  <dcterms:created xsi:type="dcterms:W3CDTF">2014-11-26T16:11:26Z</dcterms:created>
  <dcterms:modified xsi:type="dcterms:W3CDTF">2014-11-26T16:44:10Z</dcterms:modified>
</cp:coreProperties>
</file>