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834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81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0729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55560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554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037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53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674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1298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854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5948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9744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4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3396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00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33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7093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7A925-82B5-4D34-BFB8-240215C826F3}" type="datetimeFigureOut">
              <a:rPr lang="en-US" smtClean="0"/>
              <a:t>11/12/2014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C45494-C81A-4882-9D31-17EFA05643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8780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  <p:sldLayoutId id="2147483712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tylerphipps68.wix.com/agnusdei" TargetMode="External"/><Relationship Id="rId2" Type="http://schemas.openxmlformats.org/officeDocument/2006/relationships/hyperlink" Target="mailto:100005162986084@facebook.co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  <a:latin typeface="Castellar" panose="020A0402060406010301" pitchFamily="18" charset="0"/>
              </a:rPr>
              <a:t>We are… Agnus Dei</a:t>
            </a:r>
            <a:endParaRPr lang="en-US" dirty="0">
              <a:solidFill>
                <a:srgbClr val="FF0000"/>
              </a:solidFill>
              <a:latin typeface="Castellar" panose="020A040206040601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27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77252"/>
            <a:ext cx="8610600" cy="1293028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Welcome To Agnus!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8257" y="2435103"/>
            <a:ext cx="5225264" cy="4178198"/>
          </a:xfrm>
        </p:spPr>
      </p:pic>
    </p:spTree>
    <p:extLst>
      <p:ext uri="{BB962C8B-B14F-4D97-AF65-F5344CB8AC3E}">
        <p14:creationId xmlns:p14="http://schemas.microsoft.com/office/powerpoint/2010/main" val="3544240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We want you!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056" y="2057401"/>
            <a:ext cx="2688732" cy="3965879"/>
          </a:xfrm>
        </p:spPr>
      </p:pic>
      <p:sp>
        <p:nvSpPr>
          <p:cNvPr id="5" name="TextBox 4"/>
          <p:cNvSpPr txBox="1"/>
          <p:nvPr/>
        </p:nvSpPr>
        <p:spPr>
          <a:xfrm>
            <a:off x="5228823" y="2334215"/>
            <a:ext cx="540912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Open Recruitment!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Sponsorship!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New Friends!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Being Part of a kick ass team!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Tournament game play!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rgbClr val="FF0000"/>
                </a:solidFill>
              </a:rPr>
              <a:t>Life long memories!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0652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Who are we?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We have been around since early Halo 3 days with same leaders!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Largely popular around the Halo community!</a:t>
            </a:r>
          </a:p>
          <a:p>
            <a:r>
              <a:rPr lang="en-US" sz="3200" dirty="0" err="1" smtClean="0">
                <a:solidFill>
                  <a:srgbClr val="FF0000"/>
                </a:solidFill>
              </a:rPr>
              <a:t>GameBattles</a:t>
            </a:r>
            <a:r>
              <a:rPr lang="en-US" sz="3200" dirty="0" smtClean="0">
                <a:solidFill>
                  <a:srgbClr val="FF0000"/>
                </a:solidFill>
              </a:rPr>
              <a:t> competitors!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Large community of friends from all over the world!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Competitive/ Casual gamers! </a:t>
            </a:r>
          </a:p>
          <a:p>
            <a:r>
              <a:rPr lang="en-US" sz="3200" dirty="0" smtClean="0">
                <a:solidFill>
                  <a:srgbClr val="FF0000"/>
                </a:solidFill>
              </a:rPr>
              <a:t>Always have a spot for you!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531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Where to find us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Twitter- @AgnusDei2015	</a:t>
            </a:r>
          </a:p>
          <a:p>
            <a:r>
              <a:rPr lang="en-US" dirty="0"/>
              <a:t>Facebook- agnusdei2015@gmail.com</a:t>
            </a:r>
          </a:p>
          <a:p>
            <a:r>
              <a:rPr lang="en-US" dirty="0" smtClean="0">
                <a:hlinkClick r:id="rId2"/>
              </a:rPr>
              <a:t>100005162986084@facebook.com</a:t>
            </a:r>
            <a:endParaRPr lang="en-US" dirty="0" smtClean="0"/>
          </a:p>
          <a:p>
            <a:r>
              <a:rPr lang="en-US" dirty="0" smtClean="0"/>
              <a:t>Website- </a:t>
            </a:r>
            <a:r>
              <a:rPr lang="en-US" dirty="0" smtClean="0">
                <a:hlinkClick r:id="rId3"/>
              </a:rPr>
              <a:t>http://TylerPhipps68.wix.com/Agnusdei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00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Who to contact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9694" y="1410887"/>
            <a:ext cx="4671811" cy="2982747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Tyler (Mastert183 XBL </a:t>
            </a:r>
            <a:r>
              <a:rPr lang="en-US" dirty="0" err="1" smtClean="0">
                <a:solidFill>
                  <a:srgbClr val="FF0000"/>
                </a:solidFill>
              </a:rPr>
              <a:t>Gamertag</a:t>
            </a:r>
            <a:r>
              <a:rPr lang="en-US" dirty="0" smtClean="0">
                <a:solidFill>
                  <a:srgbClr val="FF0000"/>
                </a:solidFill>
              </a:rPr>
              <a:t>)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9357" y="2503014"/>
            <a:ext cx="3305357" cy="3305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2337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4406" y="470731"/>
            <a:ext cx="8382000" cy="6286500"/>
          </a:xfrm>
        </p:spPr>
      </p:pic>
    </p:spTree>
    <p:extLst>
      <p:ext uri="{BB962C8B-B14F-4D97-AF65-F5344CB8AC3E}">
        <p14:creationId xmlns:p14="http://schemas.microsoft.com/office/powerpoint/2010/main" val="2933611779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TC104033937[[fn=Vapor Trail]]</Template>
  <TotalTime>31</TotalTime>
  <Words>102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Castellar</vt:lpstr>
      <vt:lpstr>Century Gothic</vt:lpstr>
      <vt:lpstr>Vapor Trail</vt:lpstr>
      <vt:lpstr>We are… Agnus Dei</vt:lpstr>
      <vt:lpstr>Welcome To Agnus!</vt:lpstr>
      <vt:lpstr>We want you!</vt:lpstr>
      <vt:lpstr>Who are we?</vt:lpstr>
      <vt:lpstr>Where to find us</vt:lpstr>
      <vt:lpstr>Who to contact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 are… Agnus Dei</dc:title>
  <dc:creator>Tyler Phipps</dc:creator>
  <cp:lastModifiedBy>Tyler Phipps</cp:lastModifiedBy>
  <cp:revision>4</cp:revision>
  <dcterms:created xsi:type="dcterms:W3CDTF">2014-11-12T22:10:54Z</dcterms:created>
  <dcterms:modified xsi:type="dcterms:W3CDTF">2014-11-12T22:42:53Z</dcterms:modified>
</cp:coreProperties>
</file>